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9" r:id="rId8"/>
    <p:sldId id="268" r:id="rId9"/>
    <p:sldId id="267" r:id="rId10"/>
    <p:sldId id="270" r:id="rId11"/>
    <p:sldId id="273" r:id="rId12"/>
    <p:sldId id="271" r:id="rId13"/>
    <p:sldId id="272" r:id="rId14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77F3"/>
    <a:srgbClr val="A7A247"/>
    <a:srgbClr val="3994F9"/>
    <a:srgbClr val="2B8DF9"/>
    <a:srgbClr val="066EE0"/>
    <a:srgbClr val="1F87F9"/>
    <a:srgbClr val="022448"/>
    <a:srgbClr val="072DEB"/>
    <a:srgbClr val="00CC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282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994F9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82937-84BA-4DC1-B2D1-FC45B58F4A3C}" type="datetimeFigureOut">
              <a:rPr lang="ko-KR" altLang="en-US" smtClean="0"/>
              <a:pPr/>
              <a:t>2018-12-02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BB187-177E-4B50-B9BB-ADC29ED423C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Cloud TF </a:t>
            </a:r>
            <a:r>
              <a:rPr lang="ko-KR" altLang="en-US" dirty="0" smtClean="0"/>
              <a:t>회고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ko-KR" altLang="en-US" dirty="0" smtClean="0"/>
              <a:t>목표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얻은점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느낀점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err="1" smtClean="0"/>
              <a:t>문민</a:t>
            </a:r>
            <a:r>
              <a:rPr lang="ko-KR" altLang="en-US" dirty="0" err="1"/>
              <a:t>식</a:t>
            </a:r>
            <a:endParaRPr lang="ko-KR" altLang="en-US" dirty="0"/>
          </a:p>
        </p:txBody>
      </p:sp>
      <p:pic>
        <p:nvPicPr>
          <p:cNvPr id="6146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871700" y="1473627"/>
            <a:ext cx="54006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목적</a:t>
            </a:r>
            <a:r>
              <a:rPr lang="en-US" altLang="ko-KR" sz="2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2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얻은</a:t>
            </a:r>
            <a:r>
              <a:rPr lang="ko-KR" altLang="en-US" sz="2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점</a:t>
            </a:r>
            <a:r>
              <a:rPr lang="en-US" altLang="ko-KR" sz="2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2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느낀점</a:t>
            </a:r>
            <a:r>
              <a:rPr lang="ko-KR" altLang="en-US" sz="2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중심의</a:t>
            </a:r>
            <a:endParaRPr lang="en-US" altLang="ko-KR" sz="2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algn="ctr"/>
            <a:r>
              <a:rPr lang="en-US" altLang="ko-KR" sz="32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2018 Cloud TF </a:t>
            </a:r>
            <a:r>
              <a:rPr lang="ko-KR" altLang="en-US" sz="32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회고</a:t>
            </a:r>
            <a:endParaRPr lang="en-US" altLang="ko-KR" sz="32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algn="ctr"/>
            <a:endParaRPr lang="en-US" altLang="ko-KR" sz="32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algn="ctr"/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문민식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483768" y="915566"/>
            <a:ext cx="41764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2483768" y="3507854"/>
            <a:ext cx="41764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3.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Travelog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공유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웹페이지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195736" y="1131590"/>
            <a:ext cx="1728192" cy="3528392"/>
            <a:chOff x="1979712" y="987574"/>
            <a:chExt cx="1938830" cy="3888432"/>
          </a:xfrm>
        </p:grpSpPr>
        <p:pic>
          <p:nvPicPr>
            <p:cNvPr id="21509" name="Picture 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10261" y="1169690"/>
              <a:ext cx="1741659" cy="35959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1508" name="Picture 4" descr="I 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979712" y="987574"/>
              <a:ext cx="1938830" cy="3888432"/>
            </a:xfrm>
            <a:prstGeom prst="rect">
              <a:avLst/>
            </a:prstGeom>
            <a:noFill/>
          </p:spPr>
        </p:pic>
      </p:grpSp>
      <p:grpSp>
        <p:nvGrpSpPr>
          <p:cNvPr id="19" name="그룹 18"/>
          <p:cNvGrpSpPr/>
          <p:nvPr/>
        </p:nvGrpSpPr>
        <p:grpSpPr>
          <a:xfrm>
            <a:off x="4067944" y="699542"/>
            <a:ext cx="4176464" cy="4371950"/>
            <a:chOff x="3779912" y="483517"/>
            <a:chExt cx="4248472" cy="4450817"/>
          </a:xfrm>
        </p:grpSpPr>
        <p:pic>
          <p:nvPicPr>
            <p:cNvPr id="21510" name="Picture 6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082406" y="1229497"/>
              <a:ext cx="1649834" cy="2925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8" name="Picture 4" descr="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79912" y="483517"/>
              <a:ext cx="4248472" cy="4450817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3.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Travelog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공유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웹페이지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: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구동화면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pic>
        <p:nvPicPr>
          <p:cNvPr id="15" name="그림 14" descr="travelog2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64088" y="1455425"/>
            <a:ext cx="1606210" cy="2844517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2386360" y="1137940"/>
            <a:ext cx="1728192" cy="3528392"/>
            <a:chOff x="2674392" y="1209948"/>
            <a:chExt cx="1728192" cy="3528392"/>
          </a:xfrm>
        </p:grpSpPr>
        <p:pic>
          <p:nvPicPr>
            <p:cNvPr id="11" name="그림 10" descr="travelog1.gif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97201" y="1400571"/>
              <a:ext cx="1542488" cy="3240361"/>
            </a:xfrm>
            <a:prstGeom prst="rect">
              <a:avLst/>
            </a:prstGeom>
          </p:spPr>
        </p:pic>
        <p:pic>
          <p:nvPicPr>
            <p:cNvPr id="21508" name="Picture 4" descr="I 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2674392" y="1209948"/>
              <a:ext cx="1728192" cy="3528392"/>
            </a:xfrm>
            <a:prstGeom prst="rect">
              <a:avLst/>
            </a:prstGeom>
            <a:noFill/>
          </p:spPr>
        </p:pic>
      </p:grpSp>
      <p:pic>
        <p:nvPicPr>
          <p:cNvPr id="18" name="Picture 4" descr="phone pngì ëí ì´ë¯¸ì§ ê²ìê²°ê³¼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067944" y="699542"/>
            <a:ext cx="4176464" cy="43719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구성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0" name="정육면체 9"/>
          <p:cNvSpPr/>
          <p:nvPr/>
        </p:nvSpPr>
        <p:spPr>
          <a:xfrm>
            <a:off x="1547664" y="3219822"/>
            <a:ext cx="2736304" cy="1152128"/>
          </a:xfrm>
          <a:prstGeom prst="cube">
            <a:avLst>
              <a:gd name="adj" fmla="val 65893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EC2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1" name="정육면체 10"/>
          <p:cNvSpPr/>
          <p:nvPr/>
        </p:nvSpPr>
        <p:spPr>
          <a:xfrm>
            <a:off x="1867660" y="3003798"/>
            <a:ext cx="2151856" cy="872480"/>
          </a:xfrm>
          <a:prstGeom prst="cube">
            <a:avLst>
              <a:gd name="adj" fmla="val 658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TOMCAT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4" name="정육면체 13"/>
          <p:cNvSpPr/>
          <p:nvPr/>
        </p:nvSpPr>
        <p:spPr>
          <a:xfrm>
            <a:off x="2056988" y="2859782"/>
            <a:ext cx="1800200" cy="648072"/>
          </a:xfrm>
          <a:prstGeom prst="cube">
            <a:avLst>
              <a:gd name="adj" fmla="val 65893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SPRING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cxnSp>
        <p:nvCxnSpPr>
          <p:cNvPr id="21" name="직선 연결선 20"/>
          <p:cNvCxnSpPr>
            <a:stCxn id="14" idx="0"/>
          </p:cNvCxnSpPr>
          <p:nvPr/>
        </p:nvCxnSpPr>
        <p:spPr>
          <a:xfrm flipV="1">
            <a:off x="3170605" y="1851670"/>
            <a:ext cx="825331" cy="10081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779912" y="3939902"/>
            <a:ext cx="122413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정육면체 14"/>
          <p:cNvSpPr/>
          <p:nvPr/>
        </p:nvSpPr>
        <p:spPr>
          <a:xfrm>
            <a:off x="4860032" y="3219822"/>
            <a:ext cx="2736304" cy="1152128"/>
          </a:xfrm>
          <a:prstGeom prst="cube">
            <a:avLst>
              <a:gd name="adj" fmla="val 65893"/>
            </a:avLst>
          </a:prstGeom>
          <a:solidFill>
            <a:srgbClr val="0777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fire-base </a:t>
            </a:r>
            <a:br>
              <a:rPr lang="en-US" altLang="ko-KR" dirty="0" smtClean="0">
                <a:latin typeface="나눔명조" pitchFamily="18" charset="-127"/>
                <a:ea typeface="나눔명조" pitchFamily="18" charset="-127"/>
              </a:rPr>
            </a:br>
            <a:r>
              <a:rPr lang="en-US" altLang="ko-KR" dirty="0" err="1" smtClean="0">
                <a:latin typeface="나눔명조" pitchFamily="18" charset="-127"/>
                <a:ea typeface="나눔명조" pitchFamily="18" charset="-127"/>
              </a:rPr>
              <a:t>realtime</a:t>
            </a:r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 database 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2915816" y="1059582"/>
            <a:ext cx="1781513" cy="1707654"/>
            <a:chOff x="3779912" y="483517"/>
            <a:chExt cx="4248472" cy="4450817"/>
          </a:xfrm>
        </p:grpSpPr>
        <p:pic>
          <p:nvPicPr>
            <p:cNvPr id="18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082406" y="1229497"/>
              <a:ext cx="1649834" cy="29257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" name="Picture 4" descr="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779912" y="483517"/>
              <a:ext cx="4248472" cy="4450817"/>
            </a:xfrm>
            <a:prstGeom prst="rect">
              <a:avLst/>
            </a:prstGeom>
            <a:noFill/>
          </p:spPr>
        </p:pic>
      </p:grpSp>
      <p:cxnSp>
        <p:nvCxnSpPr>
          <p:cNvPr id="25" name="직선 연결선 24"/>
          <p:cNvCxnSpPr/>
          <p:nvPr/>
        </p:nvCxnSpPr>
        <p:spPr>
          <a:xfrm>
            <a:off x="3995936" y="2139702"/>
            <a:ext cx="216024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정육면체 22"/>
          <p:cNvSpPr/>
          <p:nvPr/>
        </p:nvSpPr>
        <p:spPr>
          <a:xfrm>
            <a:off x="5436096" y="1635646"/>
            <a:ext cx="1800200" cy="648072"/>
          </a:xfrm>
          <a:prstGeom prst="cube">
            <a:avLst>
              <a:gd name="adj" fmla="val 65893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Map-</a:t>
            </a:r>
            <a:r>
              <a:rPr lang="en-US" altLang="ko-KR" dirty="0" err="1" smtClean="0">
                <a:latin typeface="나눔명조" pitchFamily="18" charset="-127"/>
                <a:ea typeface="나눔명조" pitchFamily="18" charset="-127"/>
              </a:rPr>
              <a:t>api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7" name="TextBox 16"/>
          <p:cNvSpPr txBox="1"/>
          <p:nvPr/>
        </p:nvSpPr>
        <p:spPr>
          <a:xfrm>
            <a:off x="1691680" y="1083389"/>
            <a:ext cx="57606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목적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챗봇화면으로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까지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실습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AWS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로 자바 웹 배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포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실습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얻은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AWS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로 자바 웹 배포 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느낀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프론트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환경이 무엇이냐에 따라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back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단의 설계가 많이 달라져야 함을 실감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챗봇은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input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과 기본 제공되는 데이터가 한정되어 있어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부수적인 설계     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</a:t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와 고민을 많이해야됨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하지만 국민 대부분이 쓴다는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강력한 장점으로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웹이나 다른 서비스로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유도하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는  입구의 역할로는 최고라 생각함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Spring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말고 더 간편한 웹 서비스 제작 도구의 필요성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-&gt; node.js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학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습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endParaRPr lang="ko-KR" altLang="en-US" sz="1400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07704" y="44402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화면으로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실습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1871700" y="1626935"/>
            <a:ext cx="540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화면으로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실습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-imager :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github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을 이용한 이미지 호스팅 모듈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Travelog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공유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웹페이지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최종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느낀점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07704" y="987574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목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차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1. 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화면으로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실습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71600" y="771550"/>
            <a:ext cx="4104456" cy="4299942"/>
            <a:chOff x="539552" y="339502"/>
            <a:chExt cx="4803997" cy="480399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r="64198" b="943"/>
            <a:stretch>
              <a:fillRect/>
            </a:stretch>
          </p:blipFill>
          <p:spPr bwMode="auto">
            <a:xfrm>
              <a:off x="1966364" y="1163554"/>
              <a:ext cx="1944216" cy="319318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028" name="Picture 4" descr="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39552" y="339502"/>
              <a:ext cx="4803997" cy="4803998"/>
            </a:xfrm>
            <a:prstGeom prst="rect">
              <a:avLst/>
            </a:prstGeom>
            <a:noFill/>
          </p:spPr>
        </p:pic>
      </p:grpSp>
      <p:grpSp>
        <p:nvGrpSpPr>
          <p:cNvPr id="11" name="그룹 10"/>
          <p:cNvGrpSpPr/>
          <p:nvPr/>
        </p:nvGrpSpPr>
        <p:grpSpPr>
          <a:xfrm>
            <a:off x="4009790" y="757695"/>
            <a:ext cx="4213838" cy="4371951"/>
            <a:chOff x="3851920" y="771550"/>
            <a:chExt cx="4320480" cy="43204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62963" b="943"/>
            <a:stretch>
              <a:fillRect/>
            </a:stretch>
          </p:blipFill>
          <p:spPr bwMode="auto">
            <a:xfrm>
              <a:off x="5127283" y="1542857"/>
              <a:ext cx="1728192" cy="2765107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030" name="Picture 6" descr="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3851920" y="771550"/>
              <a:ext cx="4320480" cy="4320481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구성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0" name="정육면체 9"/>
          <p:cNvSpPr/>
          <p:nvPr/>
        </p:nvSpPr>
        <p:spPr>
          <a:xfrm>
            <a:off x="1547664" y="3219822"/>
            <a:ext cx="2736304" cy="1152128"/>
          </a:xfrm>
          <a:prstGeom prst="cube">
            <a:avLst>
              <a:gd name="adj" fmla="val 65893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EC2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1" name="정육면체 10"/>
          <p:cNvSpPr/>
          <p:nvPr/>
        </p:nvSpPr>
        <p:spPr>
          <a:xfrm>
            <a:off x="1867660" y="3003798"/>
            <a:ext cx="2151856" cy="872480"/>
          </a:xfrm>
          <a:prstGeom prst="cube">
            <a:avLst>
              <a:gd name="adj" fmla="val 658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TOMCAT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4" name="정육면체 13"/>
          <p:cNvSpPr/>
          <p:nvPr/>
        </p:nvSpPr>
        <p:spPr>
          <a:xfrm>
            <a:off x="2056988" y="2859782"/>
            <a:ext cx="1800200" cy="648072"/>
          </a:xfrm>
          <a:prstGeom prst="cube">
            <a:avLst>
              <a:gd name="adj" fmla="val 65893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SPRING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cxnSp>
        <p:nvCxnSpPr>
          <p:cNvPr id="21" name="직선 연결선 20"/>
          <p:cNvCxnSpPr>
            <a:stCxn id="14" idx="0"/>
          </p:cNvCxnSpPr>
          <p:nvPr/>
        </p:nvCxnSpPr>
        <p:spPr>
          <a:xfrm flipV="1">
            <a:off x="3170605" y="1995686"/>
            <a:ext cx="1041355" cy="864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3779912" y="3939902"/>
            <a:ext cx="122413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정육면체 14"/>
          <p:cNvSpPr/>
          <p:nvPr/>
        </p:nvSpPr>
        <p:spPr>
          <a:xfrm>
            <a:off x="4860032" y="3219822"/>
            <a:ext cx="2736304" cy="1152128"/>
          </a:xfrm>
          <a:prstGeom prst="cube">
            <a:avLst>
              <a:gd name="adj" fmla="val 65893"/>
            </a:avLst>
          </a:prstGeom>
          <a:solidFill>
            <a:srgbClr val="0777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RDS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6" name="정육면체 15"/>
          <p:cNvSpPr/>
          <p:nvPr/>
        </p:nvSpPr>
        <p:spPr>
          <a:xfrm>
            <a:off x="5180028" y="3003798"/>
            <a:ext cx="2151856" cy="872480"/>
          </a:xfrm>
          <a:prstGeom prst="cube">
            <a:avLst>
              <a:gd name="adj" fmla="val 6589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명조" pitchFamily="18" charset="-127"/>
                <a:ea typeface="나눔명조" pitchFamily="18" charset="-127"/>
              </a:rPr>
              <a:t>POSTGRES</a:t>
            </a:r>
            <a:endParaRPr lang="ko-KR" altLang="en-US" dirty="0">
              <a:latin typeface="나눔명조" pitchFamily="18" charset="-127"/>
              <a:ea typeface="나눔명조" pitchFamily="18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3671900" y="1059582"/>
            <a:ext cx="1800200" cy="1656184"/>
            <a:chOff x="539552" y="339502"/>
            <a:chExt cx="4803997" cy="480399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r="64198" b="943"/>
            <a:stretch>
              <a:fillRect/>
            </a:stretch>
          </p:blipFill>
          <p:spPr bwMode="auto">
            <a:xfrm>
              <a:off x="1966364" y="1163554"/>
              <a:ext cx="1944216" cy="3193182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20" name="Picture 4" descr="phone pngì ëí ì´ë¯¸ì§ ê²ìê²°ê³¼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39552" y="339502"/>
              <a:ext cx="4803997" cy="4803998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7" name="TextBox 16"/>
          <p:cNvSpPr txBox="1"/>
          <p:nvPr/>
        </p:nvSpPr>
        <p:spPr>
          <a:xfrm>
            <a:off x="1691680" y="1083389"/>
            <a:ext cx="576064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목적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업무를 위해 카카오 화면으로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까지 해봐야 되겠다고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AWS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로 자바 웹 배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포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실습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얻은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AWS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로 자바 웹 배포 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느낀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프론트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환경이 무엇이냐에 따라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back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단의 설계가 많이 달라져야 함을 실감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챗봇은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input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과 기본 제공되는 데이터가 한정되어 있어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부수적인 설계     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</a:t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와 고민을 많이해야됨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하지만 국민 대부분이 쓴다는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강력한 장점으로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,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웹이나 다른 서비스로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유도하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는  입구의 역할로는 최고라 생각함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Spring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말고 더 간편한 웹 서비스 제작 도구의 필요성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-&gt; node.js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학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습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endParaRPr lang="ko-KR" altLang="en-US" sz="1400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07704" y="44402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카카오 </a:t>
            </a:r>
            <a:r>
              <a:rPr lang="ko-KR" altLang="en-US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챗봇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화면으로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CRUD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실습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2. 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-imager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27684" y="1131590"/>
            <a:ext cx="5688632" cy="36156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835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2. 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-imager :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기본 구동 화면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1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pic>
        <p:nvPicPr>
          <p:cNvPr id="11" name="그림 10" descr="git-imager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8972" y="1275606"/>
            <a:ext cx="7746056" cy="2460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1871700" y="40221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2. 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-imager : </a:t>
            </a:r>
            <a:r>
              <a:rPr lang="ko-KR" altLang="en-US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활용 화면 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2 with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summernote</a:t>
            </a:r>
            <a:endParaRPr lang="en-US" altLang="ko-KR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pic>
        <p:nvPicPr>
          <p:cNvPr id="5" name="그림 4" descr="git-imager-summernote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5204" y="915566"/>
            <a:ext cx="5173592" cy="4030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pt template cloudì ëí ì´ë¯¸ì§ ê²ìê²°ê³¼"/>
          <p:cNvPicPr>
            <a:picLocks noChangeArrowheads="1"/>
          </p:cNvPicPr>
          <p:nvPr/>
        </p:nvPicPr>
        <p:blipFill>
          <a:blip r:embed="rId2" cstate="print">
            <a:grayscl/>
            <a:lum bright="-48000" contrast="37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7" name="TextBox 16"/>
          <p:cNvSpPr txBox="1"/>
          <p:nvPr/>
        </p:nvSpPr>
        <p:spPr>
          <a:xfrm>
            <a:off x="1475656" y="1083389"/>
            <a:ext cx="61206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목적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이미지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호스팅을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위해 귀찮은 과정들을 거쳐야 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되는것을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공공재적 성격의 </a:t>
            </a:r>
            <a:r>
              <a:rPr lang="en-US" altLang="ko-KR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-hub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을 이용해  이미지 호스팅을 쉽게 해주는 모듈 제작 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얻은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 </a:t>
            </a:r>
            <a:r>
              <a:rPr lang="en-US" altLang="ko-KR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npm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을 통해 모든 사람들이 쓸 수 있는 모듈 에 공헌하는 경험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i="1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 </a:t>
            </a:r>
            <a:r>
              <a:rPr lang="en-US" altLang="ko-KR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api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doc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을 직접 작성해보는 경험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느낀 점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 </a:t>
            </a:r>
            <a:r>
              <a:rPr lang="ko-KR" altLang="en-US" sz="1400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비동기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방식  디자인 패턴이 기존 동기패턴과 많이 다르다는 것을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 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/>
            </a:r>
            <a:b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</a:b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 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모듈의 이름을 신중히 작성해야 되겠다고 느낌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. (</a:t>
            </a:r>
            <a:r>
              <a:rPr lang="ko-KR" altLang="en-US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검색에 영향</a:t>
            </a:r>
            <a:r>
              <a:rPr lang="en-US" altLang="ko-KR" sz="1400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)</a:t>
            </a:r>
            <a:endParaRPr lang="en-US" altLang="ko-KR" sz="1400" spc="-150" dirty="0" smtClean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07704" y="444028"/>
            <a:ext cx="54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 </a:t>
            </a:r>
            <a:r>
              <a:rPr lang="en-US" altLang="ko-KR" spc="-150" dirty="0" err="1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git</a:t>
            </a:r>
            <a:r>
              <a:rPr lang="en-US" altLang="ko-KR" spc="-150" dirty="0" smtClean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rPr>
              <a:t>-imager</a:t>
            </a:r>
            <a:endParaRPr lang="ko-KR" altLang="en-US" spc="-150" dirty="0">
              <a:solidFill>
                <a:schemeClr val="bg1"/>
              </a:solidFill>
              <a:latin typeface="나눔명조" pitchFamily="18" charset="-127"/>
              <a:ea typeface="나눔명조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109</Words>
  <Application>Microsoft Office PowerPoint</Application>
  <PresentationFormat>화면 슬라이드 쇼(16:9)</PresentationFormat>
  <Paragraphs>42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Cloud TF 회고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TF 회고</dc:title>
  <dc:creator>Microsoft</dc:creator>
  <cp:lastModifiedBy>Microsoft</cp:lastModifiedBy>
  <cp:revision>101</cp:revision>
  <dcterms:created xsi:type="dcterms:W3CDTF">2018-12-01T15:54:24Z</dcterms:created>
  <dcterms:modified xsi:type="dcterms:W3CDTF">2018-12-02T06:42:12Z</dcterms:modified>
</cp:coreProperties>
</file>

<file path=docProps/thumbnail.jpeg>
</file>